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63"/>
  </p:notesMasterIdLst>
  <p:handoutMasterIdLst>
    <p:handoutMasterId r:id="rId64"/>
  </p:handoutMasterIdLst>
  <p:sldIdLst>
    <p:sldId id="2147480102" r:id="rId4"/>
    <p:sldId id="2147482789" r:id="rId5"/>
    <p:sldId id="2147482793" r:id="rId6"/>
    <p:sldId id="2147482787" r:id="rId7"/>
    <p:sldId id="2147482790" r:id="rId8"/>
    <p:sldId id="2147482794" r:id="rId9"/>
    <p:sldId id="2147480111" r:id="rId10"/>
    <p:sldId id="2147479921" r:id="rId11"/>
    <p:sldId id="2147479923" r:id="rId12"/>
    <p:sldId id="2147480109" r:id="rId13"/>
    <p:sldId id="2147480110" r:id="rId14"/>
    <p:sldId id="2147480108" r:id="rId15"/>
    <p:sldId id="2147480066" r:id="rId16"/>
    <p:sldId id="2147479947" r:id="rId17"/>
    <p:sldId id="2147479969" r:id="rId18"/>
    <p:sldId id="2147479965" r:id="rId19"/>
    <p:sldId id="2147482791" r:id="rId20"/>
    <p:sldId id="2147482795" r:id="rId21"/>
    <p:sldId id="2147482796" r:id="rId22"/>
    <p:sldId id="2147482792" r:id="rId23"/>
    <p:sldId id="2147479986" r:id="rId24"/>
    <p:sldId id="2147479981" r:id="rId25"/>
    <p:sldId id="2147479971" r:id="rId26"/>
    <p:sldId id="2147479974" r:id="rId27"/>
    <p:sldId id="2147480039" r:id="rId28"/>
    <p:sldId id="2147479979" r:id="rId29"/>
    <p:sldId id="2147480044" r:id="rId30"/>
    <p:sldId id="2147480046" r:id="rId31"/>
    <p:sldId id="2147480024" r:id="rId32"/>
    <p:sldId id="2147480025" r:id="rId33"/>
    <p:sldId id="2147479955" r:id="rId34"/>
    <p:sldId id="2147480031" r:id="rId35"/>
    <p:sldId id="2147480030" r:id="rId36"/>
    <p:sldId id="2147480029" r:id="rId37"/>
    <p:sldId id="2147479956" r:id="rId38"/>
    <p:sldId id="2147479957" r:id="rId39"/>
    <p:sldId id="2147480112" r:id="rId40"/>
    <p:sldId id="2147480113" r:id="rId41"/>
    <p:sldId id="2147479959" r:id="rId42"/>
    <p:sldId id="2147479960" r:id="rId43"/>
    <p:sldId id="2147479962" r:id="rId44"/>
    <p:sldId id="2147480079" r:id="rId45"/>
    <p:sldId id="2147479964" r:id="rId46"/>
    <p:sldId id="2147480076" r:id="rId47"/>
    <p:sldId id="2147480050" r:id="rId48"/>
    <p:sldId id="2147479990" r:id="rId49"/>
    <p:sldId id="2147479991" r:id="rId50"/>
    <p:sldId id="2147479992" r:id="rId51"/>
    <p:sldId id="2147480097" r:id="rId52"/>
    <p:sldId id="2147480006" r:id="rId53"/>
    <p:sldId id="2147480080" r:id="rId54"/>
    <p:sldId id="2147482788" r:id="rId55"/>
    <p:sldId id="2147480026" r:id="rId56"/>
    <p:sldId id="2147480056" r:id="rId57"/>
    <p:sldId id="2147480034" r:id="rId58"/>
    <p:sldId id="2147480035" r:id="rId59"/>
    <p:sldId id="2147479792" r:id="rId60"/>
    <p:sldId id="2147480059" r:id="rId61"/>
    <p:sldId id="2147480060" r:id="rId62"/>
  </p:sldIdLst>
  <p:sldSz cx="12192000" cy="6858000"/>
  <p:notesSz cx="6858000" cy="9144000"/>
  <p:embeddedFontLs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Open Sans SemiBold" panose="020B0706030804020204" pitchFamily="34" charset="0"/>
      <p:bold r:id="rId69"/>
      <p:boldItalic r:id="rId70"/>
    </p:embeddedFont>
    <p:embeddedFont>
      <p:font typeface="Poppins" panose="00000500000000000000" pitchFamily="2" charset="-94"/>
      <p:regular r:id="rId71"/>
      <p:bold r:id="rId72"/>
      <p:italic r:id="rId73"/>
      <p:boldItalic r:id="rId74"/>
    </p:embeddedFont>
    <p:embeddedFont>
      <p:font typeface="Segoe Sans Text" pitchFamily="2" charset="0"/>
      <p:regular r:id="rId75"/>
      <p:bold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Presentation" id="{AA38D8EE-23C7-47D7-AE96-9666EA01F297}">
          <p14:sldIdLst>
            <p14:sldId id="2147480102"/>
            <p14:sldId id="2147482789"/>
            <p14:sldId id="2147482793"/>
            <p14:sldId id="2147482787"/>
            <p14:sldId id="2147482790"/>
            <p14:sldId id="2147482794"/>
          </p14:sldIdLst>
        </p14:section>
        <p14:section name="Title slides" id="{6BEBC51B-B88B-4AE4-8478-0F95EE84F165}">
          <p14:sldIdLst/>
        </p14:section>
        <p14:section name="Agenda" id="{194114FB-11A9-460A-BA65-6CA85323C1BD}">
          <p14:sldIdLst>
            <p14:sldId id="2147480111"/>
            <p14:sldId id="2147479921"/>
            <p14:sldId id="2147479923"/>
          </p14:sldIdLst>
        </p14:section>
        <p14:section name="1 - Section slide options" id="{1588D2DD-7526-4E2A-805C-721F64D91A8E}">
          <p14:sldIdLst>
            <p14:sldId id="2147480109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91"/>
            <p14:sldId id="2147482795"/>
            <p14:sldId id="2147482796"/>
            <p14:sldId id="2147482792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92" d="100"/>
          <a:sy n="92" d="100"/>
        </p:scale>
        <p:origin x="9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commentAuthors" Target="commentAuthors.xml"/><Relationship Id="rId86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2.fntdata"/><Relationship Id="rId87" Type="http://schemas.microsoft.com/office/2018/10/relationships/authors" Target="authors.xml"/><Relationship Id="rId61" Type="http://schemas.openxmlformats.org/officeDocument/2006/relationships/slide" Target="slides/slide58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11/6/2024 3:10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11/6/2024 3:10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bp.io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://www.paciellogroup.com/resources/contrastAnalyser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225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25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29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1829830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1829831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2B3B5471-3D71-F705-820A-52DC2345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0" y="4099371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D9E07B-C7B2-A2B2-90FF-4DC40BA84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868452-1BE2-B8C1-4ED2-75F017EB3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DC88D-FBE7-B94F-CF17-E05B7C25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EE5BA-B412-4F16-3CE2-560E69B76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172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4DC6FF-454F-C46C-C012-4ECF8607D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4324D-8C01-8EE7-F404-21A0A16518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0DE8E7-5718-B2E4-0DDB-42DFE360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0E4C7-9469-228C-910B-1A431B24D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625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11E893-8CFB-D47B-9EF4-196797BD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726EA0-624A-7655-9A4C-7F8C0168E2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4314CC-CE36-8C78-165B-3029250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B8A59-3FF5-4A31-8AC3-7EC594DE6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885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0AFDDA-3B8C-3C07-6802-285A186E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29ECC-1D64-1EC2-9107-302C059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Modular Software?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DFA0-78BC-645B-57B2-647C23E01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3293209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4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 later</a:t>
            </a:r>
          </a:p>
          <a:p>
            <a:endParaRPr lang="en-US" dirty="0"/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E3CA5B3F-7C8C-1991-E517-90146B77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9477" y="1194704"/>
            <a:ext cx="5051848" cy="50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99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763A87-3C05-7487-D6C4-5CE501E4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1F6C4D-3A7C-A06C-EDEC-BB7373E0B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D78A2-84E3-C8CF-8D35-05D72CD7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8D9EB-611A-D74B-3C12-91041E3C2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586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6E3595-B0B5-392B-026B-C64074F6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5D55-E8D4-D4BB-4FEE-34488AF97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572170"/>
            <a:ext cx="3192272" cy="276999"/>
          </a:xfrm>
        </p:spPr>
        <p:txBody>
          <a:bodyPr/>
          <a:lstStyle/>
          <a:p>
            <a:r>
              <a:rPr lang="tr-TR" dirty="0"/>
              <a:t>Business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681DB-F025-9DB0-7BA0-4D8ECF500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071488"/>
            <a:ext cx="3205796" cy="14465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Catalog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Ordering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Shipping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User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35E-B5B3-2ADC-06AA-4A54A5DA13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4074162"/>
            <a:ext cx="3192272" cy="276999"/>
          </a:xfrm>
        </p:spPr>
        <p:txBody>
          <a:bodyPr/>
          <a:lstStyle/>
          <a:p>
            <a:r>
              <a:rPr lang="tr-TR" dirty="0"/>
              <a:t>Aggregator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6CF22-72F9-FD62-46E4-5BAAA93BB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573480"/>
            <a:ext cx="3205796" cy="64633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600" dirty="0"/>
              <a:t>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600" dirty="0"/>
              <a:t>Dashboard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7F600-CFC2-97F8-FACD-9733D422D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572170"/>
            <a:ext cx="3192272" cy="276999"/>
          </a:xfrm>
        </p:spPr>
        <p:txBody>
          <a:bodyPr/>
          <a:lstStyle/>
          <a:p>
            <a:r>
              <a:rPr lang="tr-TR" dirty="0"/>
              <a:t>Infrastructure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956710-3B3C-B402-3254-95EE44609D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071488"/>
            <a:ext cx="3205796" cy="1446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Setting management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Permission management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Background jobs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&amp; SMS Sending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7E6111-0928-3FC9-AE7B-08F04D4DE8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4074162"/>
            <a:ext cx="3192272" cy="276999"/>
          </a:xfrm>
        </p:spPr>
        <p:txBody>
          <a:bodyPr/>
          <a:lstStyle/>
          <a:p>
            <a:r>
              <a:rPr lang="tr-TR" dirty="0"/>
              <a:t>Generic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AFCF80-C800-3166-E33B-E680B635C2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573480"/>
            <a:ext cx="3205796" cy="14465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User &amp; </a:t>
            </a:r>
            <a:r>
              <a:rPr lang="fr-FR" sz="1600" dirty="0" err="1"/>
              <a:t>role</a:t>
            </a:r>
            <a:r>
              <a:rPr lang="fr-FR" sz="1600" dirty="0"/>
              <a:t> management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Audit </a:t>
            </a:r>
            <a:r>
              <a:rPr lang="fr-FR" sz="1600" dirty="0" err="1"/>
              <a:t>logging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GDPR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Chat</a:t>
            </a:r>
            <a:endParaRPr lang="en-US" sz="16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1499AEE-AE65-7847-A15D-AA92E96B3B3E}"/>
              </a:ext>
            </a:extLst>
          </p:cNvPr>
          <p:cNvSpPr txBox="1">
            <a:spLocks/>
          </p:cNvSpPr>
          <p:nvPr/>
        </p:nvSpPr>
        <p:spPr>
          <a:xfrm>
            <a:off x="4283542" y="422028"/>
            <a:ext cx="6920211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tr-TR" dirty="0"/>
              <a:t>Module Types</a:t>
            </a:r>
          </a:p>
        </p:txBody>
      </p:sp>
    </p:spTree>
    <p:extLst>
      <p:ext uri="{BB962C8B-B14F-4D97-AF65-F5344CB8AC3E}">
        <p14:creationId xmlns:p14="http://schemas.microsoft.com/office/powerpoint/2010/main" val="425028797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631F271-C240-7EA7-1B2D-1D32E2890A47}"/>
              </a:ext>
            </a:extLst>
          </p:cNvPr>
          <p:cNvSpPr/>
          <p:nvPr/>
        </p:nvSpPr>
        <p:spPr bwMode="auto">
          <a:xfrm>
            <a:off x="2836725" y="2874932"/>
            <a:ext cx="7616518" cy="39415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Need for An Infrastucture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AA78A3-730C-6593-AFF2-FCB7B584D6F0}"/>
              </a:ext>
            </a:extLst>
          </p:cNvPr>
          <p:cNvSpPr/>
          <p:nvPr/>
        </p:nvSpPr>
        <p:spPr bwMode="auto">
          <a:xfrm>
            <a:off x="2943933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Catalog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55746-5473-AF9C-3A9E-EBCAFB9BD7B0}"/>
              </a:ext>
            </a:extLst>
          </p:cNvPr>
          <p:cNvSpPr/>
          <p:nvPr/>
        </p:nvSpPr>
        <p:spPr bwMode="auto">
          <a:xfrm>
            <a:off x="4842592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Ordering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6099E-89BA-D6BF-D983-97030A1733CA}"/>
              </a:ext>
            </a:extLst>
          </p:cNvPr>
          <p:cNvSpPr/>
          <p:nvPr/>
        </p:nvSpPr>
        <p:spPr bwMode="auto">
          <a:xfrm>
            <a:off x="6741252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Shipping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69261A-992E-94D2-AA82-F2E734E65FAE}"/>
              </a:ext>
            </a:extLst>
          </p:cNvPr>
          <p:cNvSpPr/>
          <p:nvPr/>
        </p:nvSpPr>
        <p:spPr bwMode="auto">
          <a:xfrm>
            <a:off x="8639914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Reviews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55CE98-EC91-2AF4-2C5A-884A13291D50}"/>
              </a:ext>
            </a:extLst>
          </p:cNvPr>
          <p:cNvSpPr/>
          <p:nvPr/>
        </p:nvSpPr>
        <p:spPr bwMode="auto">
          <a:xfrm>
            <a:off x="2943933" y="1193447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1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5859A4-0003-6CE3-01E3-4019BB3380B8}"/>
              </a:ext>
            </a:extLst>
          </p:cNvPr>
          <p:cNvSpPr/>
          <p:nvPr/>
        </p:nvSpPr>
        <p:spPr bwMode="auto">
          <a:xfrm>
            <a:off x="4842591" y="1193446"/>
            <a:ext cx="3632207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2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7F72C8-C14B-1423-A212-97B9F6DBDC89}"/>
              </a:ext>
            </a:extLst>
          </p:cNvPr>
          <p:cNvSpPr/>
          <p:nvPr/>
        </p:nvSpPr>
        <p:spPr bwMode="auto">
          <a:xfrm>
            <a:off x="8639911" y="1193446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3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8B3196-E671-9510-5D0B-7452EA43F63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3810706" y="1677914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D05079-D6B9-9709-447B-042AD96898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09364" y="1677913"/>
            <a:ext cx="1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6D96F8-CE27-3818-D3D0-0033A421F27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608025" y="1677913"/>
            <a:ext cx="0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CEEC4-A47F-7818-E1FC-8A49DE5E3EBC}"/>
              </a:ext>
            </a:extLst>
          </p:cNvPr>
          <p:cNvCxnSpPr>
            <a:stCxn id="14" idx="2"/>
            <a:endCxn id="10" idx="0"/>
          </p:cNvCxnSpPr>
          <p:nvPr/>
        </p:nvCxnSpPr>
        <p:spPr>
          <a:xfrm>
            <a:off x="9506684" y="1677913"/>
            <a:ext cx="3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E6B233-54D6-4457-CB92-662FB2555DE1}"/>
              </a:ext>
            </a:extLst>
          </p:cNvPr>
          <p:cNvSpPr/>
          <p:nvPr/>
        </p:nvSpPr>
        <p:spPr bwMode="auto">
          <a:xfrm>
            <a:off x="2943928" y="5822911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Abstractions for 3-rd party libraries and services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rabbitmq, redis, hangfire, twilio, 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F466A2-DA90-847C-0AD3-D5D229947FAA}"/>
              </a:ext>
            </a:extLst>
          </p:cNvPr>
          <p:cNvSpPr/>
          <p:nvPr/>
        </p:nvSpPr>
        <p:spPr bwMode="auto">
          <a:xfrm>
            <a:off x="2943929" y="4819640"/>
            <a:ext cx="7429523" cy="95996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Enterprise application building blocks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audit logging, background jobs, BLOB storing, data filtering, distributed locking, setting management, event bus, multi-tenancy...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E82FCA-AD55-FC47-40FA-55BF7808F8A0}"/>
              </a:ext>
            </a:extLst>
          </p:cNvPr>
          <p:cNvSpPr/>
          <p:nvPr/>
        </p:nvSpPr>
        <p:spPr bwMode="auto">
          <a:xfrm>
            <a:off x="2943930" y="3911632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Automating cross-cutting concerns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Authorization, validation, database transaction, exception handling...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2FB876-6DD4-C313-4A63-DE7BD7AE4A24}"/>
              </a:ext>
            </a:extLst>
          </p:cNvPr>
          <p:cNvSpPr/>
          <p:nvPr/>
        </p:nvSpPr>
        <p:spPr bwMode="auto">
          <a:xfrm>
            <a:off x="2943931" y="3003624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Base classes &amp; utilities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Entities, repositories, services, controllers, DTOs, Helpers </a:t>
            </a: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8112D-8415-630C-FFE6-F63777B4ADFE}"/>
              </a:ext>
            </a:extLst>
          </p:cNvPr>
          <p:cNvCxnSpPr/>
          <p:nvPr/>
        </p:nvCxnSpPr>
        <p:spPr>
          <a:xfrm>
            <a:off x="3810705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AE2A052-1AB4-FAEE-A239-A074022C8AE4}"/>
              </a:ext>
            </a:extLst>
          </p:cNvPr>
          <p:cNvSpPr/>
          <p:nvPr/>
        </p:nvSpPr>
        <p:spPr bwMode="auto">
          <a:xfrm>
            <a:off x="1326957" y="3003624"/>
            <a:ext cx="970777" cy="36921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Infrastructure Team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E1091E-1540-2059-872F-34AA0F41C9ED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 flipV="1">
            <a:off x="2297734" y="4845685"/>
            <a:ext cx="538991" cy="4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0F7869-B5C5-82B5-1DED-213774B1F5AF}"/>
              </a:ext>
            </a:extLst>
          </p:cNvPr>
          <p:cNvCxnSpPr/>
          <p:nvPr/>
        </p:nvCxnSpPr>
        <p:spPr>
          <a:xfrm>
            <a:off x="5713533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1D5603-EF05-47C2-B922-1415C880F879}"/>
              </a:ext>
            </a:extLst>
          </p:cNvPr>
          <p:cNvCxnSpPr/>
          <p:nvPr/>
        </p:nvCxnSpPr>
        <p:spPr>
          <a:xfrm>
            <a:off x="7601803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49D7EE-218D-B93A-1942-B4B95E44F214}"/>
              </a:ext>
            </a:extLst>
          </p:cNvPr>
          <p:cNvCxnSpPr/>
          <p:nvPr/>
        </p:nvCxnSpPr>
        <p:spPr>
          <a:xfrm>
            <a:off x="9504631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69504C-9EB1-01E0-050C-D848FC19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C83E3-ABBD-6543-8164-C7F647EBE5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900"/>
            <a:ext cx="4609123" cy="553998"/>
          </a:xfrm>
        </p:spPr>
        <p:txBody>
          <a:bodyPr/>
          <a:lstStyle/>
          <a:p>
            <a:r>
              <a:rPr lang="tr-TR" dirty="0"/>
              <a:t>Modular Application Development Platform for .NET Developers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F810C-4DA9-AD98-20DF-E2A6DAB0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ABP Platform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A859B5D-4D0E-5330-1961-AD6AC3FE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84" b="26555"/>
          <a:stretch/>
        </p:blipFill>
        <p:spPr>
          <a:xfrm>
            <a:off x="4779818" y="123488"/>
            <a:ext cx="7276752" cy="6601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ED41D-CDA4-6473-1E27-9141917A1CDB}"/>
              </a:ext>
            </a:extLst>
          </p:cNvPr>
          <p:cNvSpPr txBox="1"/>
          <p:nvPr/>
        </p:nvSpPr>
        <p:spPr>
          <a:xfrm>
            <a:off x="570676" y="6120751"/>
            <a:ext cx="451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9A555B-F4EC-8AEF-2872-0C2BEAF3F2BA}"/>
              </a:ext>
            </a:extLst>
          </p:cNvPr>
          <p:cNvSpPr/>
          <p:nvPr/>
        </p:nvSpPr>
        <p:spPr>
          <a:xfrm>
            <a:off x="648090" y="5458732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EA797-B6A4-4CF8-8091-6D86997F3776}"/>
              </a:ext>
            </a:extLst>
          </p:cNvPr>
          <p:cNvSpPr txBox="1"/>
          <p:nvPr/>
        </p:nvSpPr>
        <p:spPr>
          <a:xfrm>
            <a:off x="1315358" y="5420342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209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D7CF23-7119-5C8E-EE8A-CE3C32E6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EA15B5-5047-0827-371B-FFBF9F32D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7F90F6-F7F6-4D34-9EEB-F0B51B8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D1C5B-AE06-D7F7-051A-115B97B40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077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2574</Words>
  <Application>Microsoft Office PowerPoint</Application>
  <PresentationFormat>Widescreen</PresentationFormat>
  <Paragraphs>334</Paragraphs>
  <Slides>59</Slides>
  <Notes>6</Notes>
  <HiddenSlides>56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Segoe Sans Text</vt:lpstr>
      <vt:lpstr>Wingdings</vt:lpstr>
      <vt:lpstr>Poppins</vt:lpstr>
      <vt:lpstr>Arial</vt:lpstr>
      <vt:lpstr>Calibri</vt:lpstr>
      <vt:lpstr>Segoe UI</vt:lpstr>
      <vt:lpstr>Open Sans</vt:lpstr>
      <vt:lpstr>Open Sans SemiBold</vt:lpstr>
      <vt:lpstr>Azure 2023 Template</vt:lpstr>
      <vt:lpstr>Building Modular Monolith Applications  with ASP.NET Core and ABP Studio</vt:lpstr>
      <vt:lpstr>Why Modular Software?</vt:lpstr>
      <vt:lpstr>PowerPoint Presentation</vt:lpstr>
      <vt:lpstr>The Need for An Infrastucture</vt:lpstr>
      <vt:lpstr>ABP Platform</vt:lpstr>
      <vt:lpstr>Title</vt:lpstr>
      <vt:lpstr>PowerPoint Presentation</vt:lpstr>
      <vt:lpstr>Agenda </vt:lpstr>
      <vt:lpstr>Agenda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Title</vt:lpstr>
      <vt:lpstr>Title</vt:lpstr>
      <vt:lpstr>Title</vt:lpstr>
      <vt:lpstr>Title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Thank you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2024-11-06T14:07:20Z</dcterms:modified>
  <cp:category/>
</cp:coreProperties>
</file>